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6" r:id="rId4"/>
    <p:sldId id="260" r:id="rId5"/>
    <p:sldId id="259" r:id="rId6"/>
    <p:sldId id="258" r:id="rId7"/>
  </p:sldIdLst>
  <p:sldSz cx="6858000" cy="9906000" type="A4"/>
  <p:notesSz cx="6858000" cy="9525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78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46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4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72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82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32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14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15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53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25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4CDC5D3D-354C-4E09-A341-0CE322AB88AE}"/>
              </a:ext>
            </a:extLst>
          </p:cNvPr>
          <p:cNvSpPr txBox="1"/>
          <p:nvPr/>
        </p:nvSpPr>
        <p:spPr>
          <a:xfrm>
            <a:off x="4867910" y="1238040"/>
            <a:ext cx="15240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Datum, Prüfer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47FA026-E342-451C-9A05-8673AAA86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79379"/>
              </p:ext>
            </p:extLst>
          </p:nvPr>
        </p:nvGraphicFramePr>
        <p:xfrm>
          <a:off x="251892" y="172461"/>
          <a:ext cx="6325551" cy="1095244"/>
        </p:xfrm>
        <a:graphic>
          <a:graphicData uri="http://schemas.openxmlformats.org/drawingml/2006/table">
            <a:tbl>
              <a:tblPr/>
              <a:tblGrid>
                <a:gridCol w="1557925">
                  <a:extLst>
                    <a:ext uri="{9D8B030D-6E8A-4147-A177-3AD203B41FA5}">
                      <a16:colId xmlns:a16="http://schemas.microsoft.com/office/drawing/2014/main" val="1753115852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1272215275"/>
                    </a:ext>
                  </a:extLst>
                </a:gridCol>
                <a:gridCol w="93851">
                  <a:extLst>
                    <a:ext uri="{9D8B030D-6E8A-4147-A177-3AD203B41FA5}">
                      <a16:colId xmlns:a16="http://schemas.microsoft.com/office/drawing/2014/main" val="3386082474"/>
                    </a:ext>
                  </a:extLst>
                </a:gridCol>
                <a:gridCol w="1529507">
                  <a:extLst>
                    <a:ext uri="{9D8B030D-6E8A-4147-A177-3AD203B41FA5}">
                      <a16:colId xmlns:a16="http://schemas.microsoft.com/office/drawing/2014/main" val="651103304"/>
                    </a:ext>
                  </a:extLst>
                </a:gridCol>
                <a:gridCol w="1586343">
                  <a:extLst>
                    <a:ext uri="{9D8B030D-6E8A-4147-A177-3AD203B41FA5}">
                      <a16:colId xmlns:a16="http://schemas.microsoft.com/office/drawing/2014/main" val="3757397250"/>
                    </a:ext>
                  </a:extLst>
                </a:gridCol>
              </a:tblGrid>
              <a:tr h="2738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Sportabzeichen `24, </a:t>
                      </a:r>
                      <a:r>
                        <a:rPr lang="de-DE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Mädchen 6-17 </a:t>
                      </a:r>
                      <a:r>
                        <a:rPr lang="de-D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J.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300926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Vor- Nachname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013042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Straße, Nr.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Geburtsdatum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99959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Plz Ort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Handy Nr.</a:t>
                      </a:r>
                    </a:p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(für Rückfragen)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3076"/>
                  </a:ext>
                </a:extLst>
              </a:tr>
            </a:tbl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16B2070D-9023-4B0F-9CA0-F65D4A92C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92" y="1423818"/>
            <a:ext cx="6334006" cy="670312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142C171-7C47-4336-B592-A315F0D84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99" y="164372"/>
            <a:ext cx="812749" cy="81274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2917A1B-C2B2-4E30-97A9-0C75AF9D8E87}"/>
              </a:ext>
            </a:extLst>
          </p:cNvPr>
          <p:cNvSpPr/>
          <p:nvPr/>
        </p:nvSpPr>
        <p:spPr>
          <a:xfrm>
            <a:off x="190553" y="8425143"/>
            <a:ext cx="64550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Zonenweitsprung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Jeder Teilnehmer hat 4 Versuche, die besten 3 kommen in die Wertung für die Anzahl Punkte.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Seilspringen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6 - 9 Jahre Grundsprung vorwärts mit oder ohne Zwischensprung oder Galoppsprung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10 - 11 Jahre Grundsprung vorwärts ohne Zwischensprung				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Gesamtergebnis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12 - 13 Jahre Grundsprung rückwärts ohne Zwischensprung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Bronze   4 - 7 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14 - 17 Jahre Kreuzdurchschlag ohne Zwischensprung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Silber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- 10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Übergabe der Urkunde findet im Oktober statt.			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Gold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- 12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 am kostenlosen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Familienabzeichen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sprich uns an!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Schon ein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Selfie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gepostet? &gt; Die Selfie-Wand ist neben der Tribüne am Tennisplatz!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Bonuszahlung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Krankenkasse abrufen. (Beispiel ist auf Union.Lohne.de &gt; Sportabzeichen zu finden))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Schwimmnachweis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noch nicht erbracht / älter als 5 Jahre? Schicke ein Bild vom neuen Nachweis via </a:t>
            </a:r>
            <a:r>
              <a:rPr lang="de-DE" sz="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einem der Prüfer.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Diesen Laufzettel bitte wieder bei Prüfer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abgeben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				      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fürs Mitmachen!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9DF20A9-F94B-4837-BD4C-18875724D56D}"/>
              </a:ext>
            </a:extLst>
          </p:cNvPr>
          <p:cNvSpPr txBox="1"/>
          <p:nvPr/>
        </p:nvSpPr>
        <p:spPr>
          <a:xfrm>
            <a:off x="3179618" y="222066"/>
            <a:ext cx="28655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b="0" i="0" u="none" strike="noStrike" dirty="0">
                <a:effectLst/>
                <a:latin typeface="Arial" panose="020B0604020202020204" pitchFamily="34" charset="0"/>
              </a:rPr>
              <a:t>www.Union-Lohne.de &gt; Sportabzeichen</a:t>
            </a:r>
            <a:endParaRPr lang="de-DE" sz="12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9833176-6AA6-623B-7425-2168491DA5FC}"/>
              </a:ext>
            </a:extLst>
          </p:cNvPr>
          <p:cNvSpPr txBox="1"/>
          <p:nvPr/>
        </p:nvSpPr>
        <p:spPr>
          <a:xfrm rot="16200000">
            <a:off x="-2554916" y="4749686"/>
            <a:ext cx="5814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Koordination               Schnelligkeit       Kraft                       Ausdauer</a:t>
            </a:r>
          </a:p>
        </p:txBody>
      </p:sp>
    </p:spTree>
    <p:extLst>
      <p:ext uri="{BB962C8B-B14F-4D97-AF65-F5344CB8AC3E}">
        <p14:creationId xmlns:p14="http://schemas.microsoft.com/office/powerpoint/2010/main" val="119032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9C819559-8552-43F5-BF7E-9E0558291B0C}"/>
              </a:ext>
            </a:extLst>
          </p:cNvPr>
          <p:cNvSpPr txBox="1"/>
          <p:nvPr/>
        </p:nvSpPr>
        <p:spPr>
          <a:xfrm>
            <a:off x="5040313" y="1289671"/>
            <a:ext cx="1282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Datum, Prüfer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47FA026-E342-451C-9A05-8673AAA86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638261"/>
              </p:ext>
            </p:extLst>
          </p:nvPr>
        </p:nvGraphicFramePr>
        <p:xfrm>
          <a:off x="265748" y="164372"/>
          <a:ext cx="6325551" cy="1095244"/>
        </p:xfrm>
        <a:graphic>
          <a:graphicData uri="http://schemas.openxmlformats.org/drawingml/2006/table">
            <a:tbl>
              <a:tblPr/>
              <a:tblGrid>
                <a:gridCol w="1557925">
                  <a:extLst>
                    <a:ext uri="{9D8B030D-6E8A-4147-A177-3AD203B41FA5}">
                      <a16:colId xmlns:a16="http://schemas.microsoft.com/office/drawing/2014/main" val="1753115852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1272215275"/>
                    </a:ext>
                  </a:extLst>
                </a:gridCol>
                <a:gridCol w="93851">
                  <a:extLst>
                    <a:ext uri="{9D8B030D-6E8A-4147-A177-3AD203B41FA5}">
                      <a16:colId xmlns:a16="http://schemas.microsoft.com/office/drawing/2014/main" val="338608247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65110330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3757397250"/>
                    </a:ext>
                  </a:extLst>
                </a:gridCol>
              </a:tblGrid>
              <a:tr h="2738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Sportabzeichen `24, </a:t>
                      </a:r>
                      <a:r>
                        <a:rPr lang="de-DE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de-D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rauen 18-54 J.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300926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Vor- Nachname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013042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Straße, Nr.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Geburtsdatum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99959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Plz Ort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Handy Nr.</a:t>
                      </a:r>
                    </a:p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(für Rückfragen)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3076"/>
                  </a:ext>
                </a:extLst>
              </a:tr>
            </a:tbl>
          </a:graphicData>
        </a:graphic>
      </p:graphicFrame>
      <p:pic>
        <p:nvPicPr>
          <p:cNvPr id="9" name="Grafik 8">
            <a:extLst>
              <a:ext uri="{FF2B5EF4-FFF2-40B4-BE49-F238E27FC236}">
                <a16:creationId xmlns:a16="http://schemas.microsoft.com/office/drawing/2014/main" id="{2142C171-7C47-4336-B592-A315F0D84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99" y="164372"/>
            <a:ext cx="812749" cy="81274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83D4F067-8D10-4C47-8953-AC971F4BFB05}"/>
              </a:ext>
            </a:extLst>
          </p:cNvPr>
          <p:cNvSpPr/>
          <p:nvPr/>
        </p:nvSpPr>
        <p:spPr>
          <a:xfrm>
            <a:off x="190553" y="8445924"/>
            <a:ext cx="64550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Seilspringen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18 - 29 Jahre Seilspringen Doppeldurchschlag mit oder ohne Zwischensprung		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Gesamtergebnis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30 - 39 Jahre Seilspringen Kreuzdurchschlag ohne Zwischensprung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Bronze   4 - 7  Punkte 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40 - 49 Jahre Seilspringen Laufschritt = Jogging-</a:t>
            </a:r>
            <a:r>
              <a:rPr lang="de-DE" sz="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ohne Zwischensprung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Silber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- 10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50 - 54 Jahre Seilspringen Grundsprung rückwärts ohne Zwischensprung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Gold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- 12 Punkte 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Übergabe der Urkunde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findet im Oktober statt.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 am kostenlosen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Familienabzeichen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sprich uns an!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Schon ein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Selfie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gepostet? &gt; Die Selfie-Wand ist neben der Tribüne am Tennisplatz!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Bonuszahlung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Krankenkasse abrufen. (Beispiel ist auf Union.Lohne.de &gt; Sportabzeichen zu finden))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Schwimmnachweis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noch nicht erbracht / älter als 5 Jahre? Schicke ein Bild vom neuen Nachweis via </a:t>
            </a:r>
            <a:r>
              <a:rPr lang="de-DE" sz="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einem der Prüfer.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Diesen Laufzettel bitte wieder bei Prüfer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abgeben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				      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fürs Mitmachen!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254FABD-90EB-44B0-A468-8B2B9BB23CF1}"/>
              </a:ext>
            </a:extLst>
          </p:cNvPr>
          <p:cNvSpPr txBox="1"/>
          <p:nvPr/>
        </p:nvSpPr>
        <p:spPr>
          <a:xfrm>
            <a:off x="3179618" y="222066"/>
            <a:ext cx="28655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b="0" i="0" u="none" strike="noStrike" dirty="0">
                <a:effectLst/>
                <a:latin typeface="Arial" panose="020B0604020202020204" pitchFamily="34" charset="0"/>
              </a:rPr>
              <a:t>www.Union-Lohne.de &gt; Sportabzeichen</a:t>
            </a:r>
            <a:endParaRPr lang="de-DE" sz="1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19D8919-1EBB-4DFD-8137-FDD1E20F3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48" y="1449459"/>
            <a:ext cx="6232818" cy="699646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422299C-65EF-AB6A-EE20-A4E224250B41}"/>
              </a:ext>
            </a:extLst>
          </p:cNvPr>
          <p:cNvSpPr txBox="1"/>
          <p:nvPr/>
        </p:nvSpPr>
        <p:spPr>
          <a:xfrm rot="16200000">
            <a:off x="-2547597" y="5024006"/>
            <a:ext cx="5814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Koordination            Schnelligkeit       Kraft                         Ausdauer</a:t>
            </a:r>
          </a:p>
        </p:txBody>
      </p:sp>
    </p:spTree>
    <p:extLst>
      <p:ext uri="{BB962C8B-B14F-4D97-AF65-F5344CB8AC3E}">
        <p14:creationId xmlns:p14="http://schemas.microsoft.com/office/powerpoint/2010/main" val="238318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A60E4BD2-6055-4A19-BAA0-37F022303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99" y="164372"/>
            <a:ext cx="812749" cy="812749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69BC6734-889A-4A2D-B37A-870AA7546788}"/>
              </a:ext>
            </a:extLst>
          </p:cNvPr>
          <p:cNvSpPr/>
          <p:nvPr/>
        </p:nvSpPr>
        <p:spPr>
          <a:xfrm>
            <a:off x="190553" y="8501340"/>
            <a:ext cx="6455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Seilspringen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55 - 59 Jahre Grundsprung rückwärts ohne Zwischensprung 			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Gesamtergebnis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60 - 69 Jahre Grundsprung vorwärts ohne Zwischensprung 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Bronze   4 - 7  Punkte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70 - 90 Jahre Grundsprung vorwärts mit oder ohne Zwischensprung oder Galoppsprung 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Silber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- 10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Übergabe der Urkunde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findet im Oktober statt.		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Gold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- 12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 am kostenlosen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Familienabzeichen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sprich uns an!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Schon ein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Selfie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gepostet? &gt; Die Selfie-Wand ist neben der Tribüne am Tennisplatz!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Bonuszahlung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Krankenkasse abrufen. (Beispiel ist auf Union.Lohne.de &gt; Sportabzeichen zu finden))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Schwimmnachweis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noch nicht erbracht / älter als 5 Jahre? Schicke ein Bild vom neuen Nachweis via </a:t>
            </a:r>
            <a:r>
              <a:rPr lang="de-DE" sz="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einem der Prüfer.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Diesen Laufzettel bitte wieder bei Prüfer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abgeben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				      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fürs Mitmachen!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583C5FC-1BA1-4534-9588-974827305479}"/>
              </a:ext>
            </a:extLst>
          </p:cNvPr>
          <p:cNvSpPr txBox="1"/>
          <p:nvPr/>
        </p:nvSpPr>
        <p:spPr>
          <a:xfrm>
            <a:off x="5010404" y="1288384"/>
            <a:ext cx="1282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Datum, Prüfer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15D45C0-165A-42F4-8628-664C04596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777165"/>
              </p:ext>
            </p:extLst>
          </p:nvPr>
        </p:nvGraphicFramePr>
        <p:xfrm>
          <a:off x="265748" y="164372"/>
          <a:ext cx="6325551" cy="1095244"/>
        </p:xfrm>
        <a:graphic>
          <a:graphicData uri="http://schemas.openxmlformats.org/drawingml/2006/table">
            <a:tbl>
              <a:tblPr/>
              <a:tblGrid>
                <a:gridCol w="1557925">
                  <a:extLst>
                    <a:ext uri="{9D8B030D-6E8A-4147-A177-3AD203B41FA5}">
                      <a16:colId xmlns:a16="http://schemas.microsoft.com/office/drawing/2014/main" val="1753115852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1272215275"/>
                    </a:ext>
                  </a:extLst>
                </a:gridCol>
                <a:gridCol w="93851">
                  <a:extLst>
                    <a:ext uri="{9D8B030D-6E8A-4147-A177-3AD203B41FA5}">
                      <a16:colId xmlns:a16="http://schemas.microsoft.com/office/drawing/2014/main" val="338608247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65110330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3757397250"/>
                    </a:ext>
                  </a:extLst>
                </a:gridCol>
              </a:tblGrid>
              <a:tr h="2738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Sportabzeichen `24, </a:t>
                      </a:r>
                      <a:r>
                        <a:rPr lang="de-DE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de-D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rauen 55+ J.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300926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Vor- Nachname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013042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Straße, Nr.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Geburtsdatum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99959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Plz Ort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Handy Nr.</a:t>
                      </a:r>
                    </a:p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(für Rückfragen)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3076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E1D52D6C-D3F8-477F-A754-AF7098865900}"/>
              </a:ext>
            </a:extLst>
          </p:cNvPr>
          <p:cNvSpPr txBox="1"/>
          <p:nvPr/>
        </p:nvSpPr>
        <p:spPr>
          <a:xfrm>
            <a:off x="3179618" y="222066"/>
            <a:ext cx="28655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b="0" i="0" u="none" strike="noStrike" dirty="0">
                <a:effectLst/>
                <a:latin typeface="Arial" panose="020B0604020202020204" pitchFamily="34" charset="0"/>
              </a:rPr>
              <a:t>www.Union-Lohne.de &gt; Sportabzeichen</a:t>
            </a:r>
            <a:endParaRPr lang="de-DE" sz="12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0C3B0F7-4F02-4AA1-8E41-A6432D1B3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48" y="1442868"/>
            <a:ext cx="6258708" cy="705847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3B1342F-8D00-0317-889B-6E50164A83A9}"/>
              </a:ext>
            </a:extLst>
          </p:cNvPr>
          <p:cNvSpPr txBox="1"/>
          <p:nvPr/>
        </p:nvSpPr>
        <p:spPr>
          <a:xfrm rot="16200000">
            <a:off x="-2547597" y="5024006"/>
            <a:ext cx="5814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Koordination            Schnelligkeit       Kraft                         Ausdauer</a:t>
            </a:r>
          </a:p>
        </p:txBody>
      </p:sp>
    </p:spTree>
    <p:extLst>
      <p:ext uri="{BB962C8B-B14F-4D97-AF65-F5344CB8AC3E}">
        <p14:creationId xmlns:p14="http://schemas.microsoft.com/office/powerpoint/2010/main" val="182685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A60E4BD2-6055-4A19-BAA0-37F022303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99" y="164372"/>
            <a:ext cx="812749" cy="812749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4A0EF03-C559-4F5A-AD3B-0C26632FBE60}"/>
              </a:ext>
            </a:extLst>
          </p:cNvPr>
          <p:cNvSpPr/>
          <p:nvPr/>
        </p:nvSpPr>
        <p:spPr>
          <a:xfrm>
            <a:off x="190553" y="8425143"/>
            <a:ext cx="64550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Zonenweitsprung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Jeder Teilnehmer hat 4 Versuche, die besten 3 kommen in die Wertung für die Anzahl Punkte.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Seilspringen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6 - 9 Jahre Grundsprung vorwärts mit oder ohne Zwischensprung oder Galoppsprung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10 - 11 Jahre Grundsprung vorwärts ohne Zwischensprung				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Gesamtergebnis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12 - 13 Jahre Grundsprung rückwärts ohne Zwischensprung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Bronze   4 - 7 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14 - 17 Jahre Kreuzdurchschlag ohne Zwischensprung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Silber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- 10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Übergabe der Urkunde findet im Oktober statt.			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Gold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- 12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 am kostenlosen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Familienabzeichen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sprich uns an!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Schon ein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Selfie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gepostet? &gt; Die Selfie-Wand ist neben der Tribüne am Tennisplatz!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Bonuszahlung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Krankenkasse abrufen. (Beispiel ist auf Union.Lohne.de &gt; Sportabzeichen zu finden))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Schwimmnachweis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noch nicht erbracht / älter als 5 Jahre? Schicke ein Bild vom neuen Nachweis via </a:t>
            </a:r>
            <a:r>
              <a:rPr lang="de-DE" sz="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einem der Prüfer.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Diesen Laufzettel bitte wieder bei Prüfer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abgeben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				      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fürs Mitmachen!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6C8CFF9-4B04-4F22-BC48-86DAE9F031FB}"/>
              </a:ext>
            </a:extLst>
          </p:cNvPr>
          <p:cNvSpPr txBox="1"/>
          <p:nvPr/>
        </p:nvSpPr>
        <p:spPr>
          <a:xfrm>
            <a:off x="5096764" y="1337660"/>
            <a:ext cx="13335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Datum, Prüfer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15D45C0-165A-42F4-8628-664C04596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115808"/>
              </p:ext>
            </p:extLst>
          </p:nvPr>
        </p:nvGraphicFramePr>
        <p:xfrm>
          <a:off x="265748" y="164372"/>
          <a:ext cx="6325551" cy="1095244"/>
        </p:xfrm>
        <a:graphic>
          <a:graphicData uri="http://schemas.openxmlformats.org/drawingml/2006/table">
            <a:tbl>
              <a:tblPr/>
              <a:tblGrid>
                <a:gridCol w="1557925">
                  <a:extLst>
                    <a:ext uri="{9D8B030D-6E8A-4147-A177-3AD203B41FA5}">
                      <a16:colId xmlns:a16="http://schemas.microsoft.com/office/drawing/2014/main" val="1753115852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1272215275"/>
                    </a:ext>
                  </a:extLst>
                </a:gridCol>
                <a:gridCol w="93851">
                  <a:extLst>
                    <a:ext uri="{9D8B030D-6E8A-4147-A177-3AD203B41FA5}">
                      <a16:colId xmlns:a16="http://schemas.microsoft.com/office/drawing/2014/main" val="338608247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65110330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3757397250"/>
                    </a:ext>
                  </a:extLst>
                </a:gridCol>
              </a:tblGrid>
              <a:tr h="2738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Sportabzeichen `24, </a:t>
                      </a:r>
                      <a:r>
                        <a:rPr lang="de-DE" sz="14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Jungen </a:t>
                      </a:r>
                      <a:r>
                        <a:rPr lang="de-DE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6-17 J.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300926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Vor- Nachname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013042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Straße, Nr.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Geburtsdatum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99959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Plz Ort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Handy Nr.</a:t>
                      </a:r>
                    </a:p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(für Rückfragen)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3076"/>
                  </a:ext>
                </a:extLst>
              </a:tr>
            </a:tbl>
          </a:graphicData>
        </a:graphic>
      </p:graphicFrame>
      <p:sp>
        <p:nvSpPr>
          <p:cNvPr id="16" name="Textfeld 15">
            <a:extLst>
              <a:ext uri="{FF2B5EF4-FFF2-40B4-BE49-F238E27FC236}">
                <a16:creationId xmlns:a16="http://schemas.microsoft.com/office/drawing/2014/main" id="{5E31B4EA-C7ED-41EB-B584-88AB320B533F}"/>
              </a:ext>
            </a:extLst>
          </p:cNvPr>
          <p:cNvSpPr txBox="1"/>
          <p:nvPr/>
        </p:nvSpPr>
        <p:spPr>
          <a:xfrm>
            <a:off x="3179618" y="222066"/>
            <a:ext cx="28655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b="0" i="0" u="none" strike="noStrike" dirty="0">
                <a:effectLst/>
                <a:latin typeface="Arial" panose="020B0604020202020204" pitchFamily="34" charset="0"/>
              </a:rPr>
              <a:t>www.Union-Lohne.de &gt; Sportabzeichen</a:t>
            </a:r>
            <a:endParaRPr lang="de-DE" sz="12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13C244F-8DDB-42FA-9373-29B3DED2C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93520"/>
            <a:ext cx="6400800" cy="691896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6CD1845-71AD-1CA1-7D95-673800D5C3E2}"/>
              </a:ext>
            </a:extLst>
          </p:cNvPr>
          <p:cNvSpPr txBox="1"/>
          <p:nvPr/>
        </p:nvSpPr>
        <p:spPr>
          <a:xfrm rot="16200000">
            <a:off x="-2880141" y="4701374"/>
            <a:ext cx="6439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Koordination                Schnelligkeit         Kraft                       Ausdauer</a:t>
            </a:r>
          </a:p>
        </p:txBody>
      </p:sp>
    </p:spTree>
    <p:extLst>
      <p:ext uri="{BB962C8B-B14F-4D97-AF65-F5344CB8AC3E}">
        <p14:creationId xmlns:p14="http://schemas.microsoft.com/office/powerpoint/2010/main" val="425620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47FA026-E342-451C-9A05-8673AAA86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25322"/>
              </p:ext>
            </p:extLst>
          </p:nvPr>
        </p:nvGraphicFramePr>
        <p:xfrm>
          <a:off x="265748" y="164372"/>
          <a:ext cx="6325551" cy="1095244"/>
        </p:xfrm>
        <a:graphic>
          <a:graphicData uri="http://schemas.openxmlformats.org/drawingml/2006/table">
            <a:tbl>
              <a:tblPr/>
              <a:tblGrid>
                <a:gridCol w="1557925">
                  <a:extLst>
                    <a:ext uri="{9D8B030D-6E8A-4147-A177-3AD203B41FA5}">
                      <a16:colId xmlns:a16="http://schemas.microsoft.com/office/drawing/2014/main" val="1753115852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1272215275"/>
                    </a:ext>
                  </a:extLst>
                </a:gridCol>
                <a:gridCol w="93851">
                  <a:extLst>
                    <a:ext uri="{9D8B030D-6E8A-4147-A177-3AD203B41FA5}">
                      <a16:colId xmlns:a16="http://schemas.microsoft.com/office/drawing/2014/main" val="338608247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65110330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3757397250"/>
                    </a:ext>
                  </a:extLst>
                </a:gridCol>
              </a:tblGrid>
              <a:tr h="2738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Sportabzeichen `24, </a:t>
                      </a:r>
                      <a:r>
                        <a:rPr lang="de-DE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Männer 18-54 J.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300926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Vor- Nachname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013042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Straße, Nr.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Geburtsdatum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99959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Plz Ort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Handy Nr.</a:t>
                      </a:r>
                    </a:p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(für Rückfragen)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3076"/>
                  </a:ext>
                </a:extLst>
              </a:tr>
            </a:tbl>
          </a:graphicData>
        </a:graphic>
      </p:graphicFrame>
      <p:pic>
        <p:nvPicPr>
          <p:cNvPr id="9" name="Grafik 8">
            <a:extLst>
              <a:ext uri="{FF2B5EF4-FFF2-40B4-BE49-F238E27FC236}">
                <a16:creationId xmlns:a16="http://schemas.microsoft.com/office/drawing/2014/main" id="{2142C171-7C47-4336-B592-A315F0D84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99" y="164372"/>
            <a:ext cx="812749" cy="812749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2BE5B24-DD85-4D46-AA08-36C56FC80180}"/>
              </a:ext>
            </a:extLst>
          </p:cNvPr>
          <p:cNvSpPr/>
          <p:nvPr/>
        </p:nvSpPr>
        <p:spPr>
          <a:xfrm>
            <a:off x="190553" y="8445924"/>
            <a:ext cx="64550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Seilspringen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18 - 29 Jahre Doppeldurchschlag mit oder ohne Zwischensprung			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Gesamtergebnis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30 - 39 Jahre Kreuzdurchschlag ohne Zwischensprung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Bronze   4 - 7  Punkte 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40 - 49 Jahre Laufschritt = Jogging-</a:t>
            </a:r>
            <a:r>
              <a:rPr lang="de-DE" sz="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ohne Zwischensprung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Silber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- 10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50 - 54 Jahre Grundsprung rückwärts ohne Zwischensprung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Gold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- 12 Punkte 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Übergabe der Urkunde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findet im Oktober statt.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 am kostenlosen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Familienabzeichen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sprich uns an!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Schon ein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Selfie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gepostet? &gt; Die Selfie-Wand ist neben der Tribüne am Tennisplatz!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Bonuszahlung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Krankenkasse abrufen. (Beispiel ist auf Union.Lohne.de &gt; Sportabzeichen zu finden))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Schwimmnachweis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noch nicht erbracht / älter als 5 Jahre? Schicke ein Bild vom neuen Nachweis via </a:t>
            </a:r>
            <a:r>
              <a:rPr lang="de-DE" sz="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einem der Prüfer.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Diesen Laufzettel bitte wieder bei Prüfer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abgeben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				      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fürs Mitmachen!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7EA332C-E369-4F70-AB8F-ECF9209C2C92}"/>
              </a:ext>
            </a:extLst>
          </p:cNvPr>
          <p:cNvSpPr txBox="1"/>
          <p:nvPr/>
        </p:nvSpPr>
        <p:spPr>
          <a:xfrm>
            <a:off x="5107940" y="1320642"/>
            <a:ext cx="1282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Datum, Prüfer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AE3C9CC-80C0-4376-990D-D873C358BBF5}"/>
              </a:ext>
            </a:extLst>
          </p:cNvPr>
          <p:cNvSpPr txBox="1"/>
          <p:nvPr/>
        </p:nvSpPr>
        <p:spPr>
          <a:xfrm>
            <a:off x="3179618" y="222066"/>
            <a:ext cx="28655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b="0" i="0" u="none" strike="noStrike" dirty="0">
                <a:effectLst/>
                <a:latin typeface="Arial" panose="020B0604020202020204" pitchFamily="34" charset="0"/>
              </a:rPr>
              <a:t>www.Union-Lohne.de &gt; Sportabzeichen</a:t>
            </a:r>
            <a:endParaRPr lang="de-DE" sz="12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4651174-4989-4778-B9E3-3AFFE2A74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767" y="1476375"/>
            <a:ext cx="6312532" cy="695325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D23330C-D99C-281B-681A-CD714B2E620A}"/>
              </a:ext>
            </a:extLst>
          </p:cNvPr>
          <p:cNvSpPr txBox="1"/>
          <p:nvPr/>
        </p:nvSpPr>
        <p:spPr>
          <a:xfrm rot="16200000">
            <a:off x="-2540681" y="5227206"/>
            <a:ext cx="5814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Koordination            Schnelligkeit       Kraft                             Ausdauer</a:t>
            </a:r>
          </a:p>
        </p:txBody>
      </p:sp>
    </p:spTree>
    <p:extLst>
      <p:ext uri="{BB962C8B-B14F-4D97-AF65-F5344CB8AC3E}">
        <p14:creationId xmlns:p14="http://schemas.microsoft.com/office/powerpoint/2010/main" val="247053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A60E4BD2-6055-4A19-BAA0-37F022303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99" y="164372"/>
            <a:ext cx="812749" cy="812749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6235AF78-5C74-4169-A558-D7EF261EA84D}"/>
              </a:ext>
            </a:extLst>
          </p:cNvPr>
          <p:cNvSpPr/>
          <p:nvPr/>
        </p:nvSpPr>
        <p:spPr>
          <a:xfrm>
            <a:off x="190553" y="8445924"/>
            <a:ext cx="6455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Seilspringen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55 - 59 Jahre Grundsprung rückwärts ohne Zwischensprung 			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Gesamtergebnis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60 - 69 Jahre Grundsprung vorwärts ohne Zwischensprung 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Bronze   4 – 7  Punkte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70 - 90 Jahre Grundsprung vorwärts mit oder ohne Zwischensprung oder Galoppsprung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Silber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- 10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Übergabe der Urkunde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findet im Oktober statt.						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Gold    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- 12 Punkte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 am kostenlosen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Familienabzeichen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sprich uns an!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Schon ein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Selfie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gepostet? &gt; Die Selfie-Wand ist neben der Tribüne am Tennisplatz!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Bonuszahlung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Krankenkasse abrufen. (Beispiel ist auf Union.Lohne.de &gt; Sportabzeichen zu finden))</a:t>
            </a:r>
          </a:p>
          <a:p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Schwimmnachweis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noch nicht erbracht / älter als 5 Jahre? Schicke ein Bild vom neuen Nachweis via </a:t>
            </a:r>
            <a:r>
              <a:rPr lang="de-DE" sz="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einem der Prüfer.</a:t>
            </a:r>
          </a:p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Diesen Laufzettel bitte wieder bei Prüfer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abgeben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				      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fürs Mitmachen!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6C06C10-EDB7-4177-8B9B-8B52F2C14101}"/>
              </a:ext>
            </a:extLst>
          </p:cNvPr>
          <p:cNvSpPr txBox="1"/>
          <p:nvPr/>
        </p:nvSpPr>
        <p:spPr>
          <a:xfrm>
            <a:off x="5177028" y="1282034"/>
            <a:ext cx="12827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Datum, Prüfer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15D45C0-165A-42F4-8628-664C04596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309258"/>
              </p:ext>
            </p:extLst>
          </p:nvPr>
        </p:nvGraphicFramePr>
        <p:xfrm>
          <a:off x="265748" y="164372"/>
          <a:ext cx="6325551" cy="1095244"/>
        </p:xfrm>
        <a:graphic>
          <a:graphicData uri="http://schemas.openxmlformats.org/drawingml/2006/table">
            <a:tbl>
              <a:tblPr/>
              <a:tblGrid>
                <a:gridCol w="1557925">
                  <a:extLst>
                    <a:ext uri="{9D8B030D-6E8A-4147-A177-3AD203B41FA5}">
                      <a16:colId xmlns:a16="http://schemas.microsoft.com/office/drawing/2014/main" val="1753115852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1272215275"/>
                    </a:ext>
                  </a:extLst>
                </a:gridCol>
                <a:gridCol w="93851">
                  <a:extLst>
                    <a:ext uri="{9D8B030D-6E8A-4147-A177-3AD203B41FA5}">
                      <a16:colId xmlns:a16="http://schemas.microsoft.com/office/drawing/2014/main" val="338608247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65110330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3757397250"/>
                    </a:ext>
                  </a:extLst>
                </a:gridCol>
              </a:tblGrid>
              <a:tr h="2738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Sportabzeichen `24, </a:t>
                      </a:r>
                      <a:r>
                        <a:rPr lang="de-DE" sz="14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</a:t>
                      </a:r>
                      <a:r>
                        <a:rPr lang="de-DE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änner 55+ J.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300926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Vor- Nachname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013042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Straße, Nr.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Geburtsdatum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99959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Plz Ort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Handy Nr.</a:t>
                      </a:r>
                    </a:p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(für Rückfragen)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3076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EFED70BE-428C-4F1F-8FEF-7823376EA772}"/>
              </a:ext>
            </a:extLst>
          </p:cNvPr>
          <p:cNvSpPr txBox="1"/>
          <p:nvPr/>
        </p:nvSpPr>
        <p:spPr>
          <a:xfrm>
            <a:off x="3179618" y="222066"/>
            <a:ext cx="28655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b="0" i="0" u="none" strike="noStrike" dirty="0">
                <a:effectLst/>
                <a:latin typeface="Arial" panose="020B0604020202020204" pitchFamily="34" charset="0"/>
              </a:rPr>
              <a:t>www.Union-Lohne.de &gt; Sportabzeichen</a:t>
            </a:r>
            <a:endParaRPr lang="de-DE" sz="12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B82EEDF-9112-4C57-8F9F-2E0E87813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48" y="1436518"/>
            <a:ext cx="6415107" cy="7044901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87243B3-4A71-BF08-9C06-F81D6E717D02}"/>
              </a:ext>
            </a:extLst>
          </p:cNvPr>
          <p:cNvSpPr txBox="1"/>
          <p:nvPr/>
        </p:nvSpPr>
        <p:spPr>
          <a:xfrm rot="16200000">
            <a:off x="-2540681" y="5064646"/>
            <a:ext cx="5814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Koordination            Schnelligkeit       Kraft                             Ausdauer</a:t>
            </a:r>
          </a:p>
        </p:txBody>
      </p:sp>
    </p:spTree>
    <p:extLst>
      <p:ext uri="{BB962C8B-B14F-4D97-AF65-F5344CB8AC3E}">
        <p14:creationId xmlns:p14="http://schemas.microsoft.com/office/powerpoint/2010/main" val="254552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1294</Words>
  <Application>Microsoft Office PowerPoint</Application>
  <PresentationFormat>A4-Papier (210 x 297 mm)</PresentationFormat>
  <Paragraphs>150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Karin Egbers</dc:creator>
  <cp:lastModifiedBy>Karin Egbers</cp:lastModifiedBy>
  <cp:revision>30</cp:revision>
  <cp:lastPrinted>2021-07-03T08:43:57Z</cp:lastPrinted>
  <dcterms:created xsi:type="dcterms:W3CDTF">2020-06-14T19:21:06Z</dcterms:created>
  <dcterms:modified xsi:type="dcterms:W3CDTF">2024-01-13T16:09:37Z</dcterms:modified>
</cp:coreProperties>
</file>