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525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4660"/>
  </p:normalViewPr>
  <p:slideViewPr>
    <p:cSldViewPr snapToGrid="0">
      <p:cViewPr varScale="1">
        <p:scale>
          <a:sx n="58" d="100"/>
          <a:sy n="58" d="100"/>
        </p:scale>
        <p:origin x="28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78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46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4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472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82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326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1149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315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117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538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04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21C92-8024-4DFE-8CFD-51B95E145037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5051B-AFA8-424B-9E3D-2D451E7E6F6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258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415D45C0-165A-42F4-8628-664C04596F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453003"/>
              </p:ext>
            </p:extLst>
          </p:nvPr>
        </p:nvGraphicFramePr>
        <p:xfrm>
          <a:off x="265748" y="161928"/>
          <a:ext cx="6325551" cy="1095244"/>
        </p:xfrm>
        <a:graphic>
          <a:graphicData uri="http://schemas.openxmlformats.org/drawingml/2006/table">
            <a:tbl>
              <a:tblPr/>
              <a:tblGrid>
                <a:gridCol w="1557925">
                  <a:extLst>
                    <a:ext uri="{9D8B030D-6E8A-4147-A177-3AD203B41FA5}">
                      <a16:colId xmlns:a16="http://schemas.microsoft.com/office/drawing/2014/main" val="1753115852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1272215275"/>
                    </a:ext>
                  </a:extLst>
                </a:gridCol>
                <a:gridCol w="93851">
                  <a:extLst>
                    <a:ext uri="{9D8B030D-6E8A-4147-A177-3AD203B41FA5}">
                      <a16:colId xmlns:a16="http://schemas.microsoft.com/office/drawing/2014/main" val="338608247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651103304"/>
                    </a:ext>
                  </a:extLst>
                </a:gridCol>
                <a:gridCol w="1557925">
                  <a:extLst>
                    <a:ext uri="{9D8B030D-6E8A-4147-A177-3AD203B41FA5}">
                      <a16:colId xmlns:a16="http://schemas.microsoft.com/office/drawing/2014/main" val="3757397250"/>
                    </a:ext>
                  </a:extLst>
                </a:gridCol>
              </a:tblGrid>
              <a:tr h="273811">
                <a:tc gridSpan="2">
                  <a:txBody>
                    <a:bodyPr/>
                    <a:lstStyle/>
                    <a:p>
                      <a:pPr algn="l" fontAlgn="b"/>
                      <a:endParaRPr lang="de-DE" sz="1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300926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Vor- Nachname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013042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Straße, Nr.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Geburtsdatum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799959"/>
                  </a:ext>
                </a:extLst>
              </a:tr>
              <a:tr h="273811"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Plz Ort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Handy Nr.</a:t>
                      </a:r>
                    </a:p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(für Rückfragen)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266" marR="5266" marT="52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63076"/>
                  </a:ext>
                </a:extLst>
              </a:tr>
            </a:tbl>
          </a:graphicData>
        </a:graphic>
      </p:graphicFrame>
      <p:pic>
        <p:nvPicPr>
          <p:cNvPr id="2" name="Grafik 1">
            <a:extLst>
              <a:ext uri="{FF2B5EF4-FFF2-40B4-BE49-F238E27FC236}">
                <a16:creationId xmlns:a16="http://schemas.microsoft.com/office/drawing/2014/main" id="{D0C3B0F7-4F02-4AA1-8E41-A6432D1B3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48" y="1442868"/>
            <a:ext cx="6258708" cy="7058472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A60E4BD2-6055-4A19-BAA0-37F022303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484" y="8676305"/>
            <a:ext cx="812749" cy="812749"/>
          </a:xfrm>
          <a:prstGeom prst="rect">
            <a:avLst/>
          </a:prstGeom>
        </p:spPr>
      </p:pic>
      <p:sp>
        <p:nvSpPr>
          <p:cNvPr id="16" name="Rechteck 15">
            <a:extLst>
              <a:ext uri="{FF2B5EF4-FFF2-40B4-BE49-F238E27FC236}">
                <a16:creationId xmlns:a16="http://schemas.microsoft.com/office/drawing/2014/main" id="{69BC6734-889A-4A2D-B37A-870AA7546788}"/>
              </a:ext>
            </a:extLst>
          </p:cNvPr>
          <p:cNvSpPr/>
          <p:nvPr/>
        </p:nvSpPr>
        <p:spPr>
          <a:xfrm>
            <a:off x="4381501" y="8576275"/>
            <a:ext cx="2438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Gesamtergebnis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Bronze   4 - 7  Punkte</a:t>
            </a:r>
          </a:p>
          <a:p>
            <a:r>
              <a:rPr lang="de-DE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Silber     8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- 10 Punkte</a:t>
            </a:r>
            <a:endParaRPr 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Gold     </a:t>
            </a:r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- 12 Punkte</a:t>
            </a:r>
            <a:endParaRPr lang="de-DE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107AFF06-27E5-AA28-57A5-A79CA220E9CF}"/>
              </a:ext>
            </a:extLst>
          </p:cNvPr>
          <p:cNvSpPr/>
          <p:nvPr/>
        </p:nvSpPr>
        <p:spPr>
          <a:xfrm>
            <a:off x="468899" y="1583979"/>
            <a:ext cx="1103869" cy="39287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3F20CDF-7BDF-36C1-14FC-3DE5BA36F46E}"/>
              </a:ext>
            </a:extLst>
          </p:cNvPr>
          <p:cNvSpPr/>
          <p:nvPr/>
        </p:nvSpPr>
        <p:spPr>
          <a:xfrm>
            <a:off x="1727200" y="1613408"/>
            <a:ext cx="88901" cy="635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04827D3-E11B-0A7B-188B-6DC167C315C1}"/>
              </a:ext>
            </a:extLst>
          </p:cNvPr>
          <p:cNvSpPr txBox="1"/>
          <p:nvPr/>
        </p:nvSpPr>
        <p:spPr>
          <a:xfrm>
            <a:off x="5024140" y="1552163"/>
            <a:ext cx="1163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22:58 Min</a:t>
            </a:r>
          </a:p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 Punkt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41439D9-E582-D9BE-2332-88F925D75149}"/>
              </a:ext>
            </a:extLst>
          </p:cNvPr>
          <p:cNvSpPr txBox="1"/>
          <p:nvPr/>
        </p:nvSpPr>
        <p:spPr>
          <a:xfrm>
            <a:off x="889000" y="442494"/>
            <a:ext cx="26058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 Mustermann</a:t>
            </a:r>
          </a:p>
          <a:p>
            <a:r>
              <a:rPr lang="de-D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Hauptstraße 20</a:t>
            </a:r>
          </a:p>
          <a:p>
            <a:r>
              <a:rPr lang="de-D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499835 </a:t>
            </a:r>
            <a:r>
              <a:rPr lang="de-DE" sz="1600" dirty="0" err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Wtm</a:t>
            </a:r>
            <a:r>
              <a:rPr lang="de-D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.-Lohne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000DCD1D-583A-FCB2-73EE-99E2A81380B4}"/>
              </a:ext>
            </a:extLst>
          </p:cNvPr>
          <p:cNvSpPr txBox="1"/>
          <p:nvPr/>
        </p:nvSpPr>
        <p:spPr>
          <a:xfrm>
            <a:off x="4059201" y="707740"/>
            <a:ext cx="19677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 Dez.`69</a:t>
            </a:r>
          </a:p>
          <a:p>
            <a:r>
              <a:rPr lang="de-DE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0172 123 45 67</a:t>
            </a: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F9002289-129F-813E-B507-2C8BFCD46CD7}"/>
              </a:ext>
            </a:extLst>
          </p:cNvPr>
          <p:cNvSpPr/>
          <p:nvPr/>
        </p:nvSpPr>
        <p:spPr>
          <a:xfrm>
            <a:off x="469178" y="3677937"/>
            <a:ext cx="1097494" cy="419596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BBC742D6-D1AA-7FF5-CC42-4BC8EC0F95C5}"/>
              </a:ext>
            </a:extLst>
          </p:cNvPr>
          <p:cNvSpPr/>
          <p:nvPr/>
        </p:nvSpPr>
        <p:spPr>
          <a:xfrm>
            <a:off x="481598" y="5427700"/>
            <a:ext cx="1085073" cy="384961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8173466A-5DD5-785A-DD52-D4333A6F5F36}"/>
              </a:ext>
            </a:extLst>
          </p:cNvPr>
          <p:cNvSpPr/>
          <p:nvPr/>
        </p:nvSpPr>
        <p:spPr>
          <a:xfrm>
            <a:off x="468898" y="7914415"/>
            <a:ext cx="1097493" cy="384961"/>
          </a:xfrm>
          <a:prstGeom prst="round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: abgerundete Ecken 24">
            <a:extLst>
              <a:ext uri="{FF2B5EF4-FFF2-40B4-BE49-F238E27FC236}">
                <a16:creationId xmlns:a16="http://schemas.microsoft.com/office/drawing/2014/main" id="{EE887F0A-30C7-BAE9-9B38-875323865294}"/>
              </a:ext>
            </a:extLst>
          </p:cNvPr>
          <p:cNvSpPr/>
          <p:nvPr/>
        </p:nvSpPr>
        <p:spPr>
          <a:xfrm>
            <a:off x="1762639" y="1426695"/>
            <a:ext cx="474593" cy="157283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64E09176-E2AA-8A7B-E6BB-7EE43AB7FD3D}"/>
              </a:ext>
            </a:extLst>
          </p:cNvPr>
          <p:cNvSpPr/>
          <p:nvPr/>
        </p:nvSpPr>
        <p:spPr>
          <a:xfrm>
            <a:off x="1739392" y="3993896"/>
            <a:ext cx="88901" cy="635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35672401-B859-E38E-A246-5AAAE9F320A1}"/>
              </a:ext>
            </a:extLst>
          </p:cNvPr>
          <p:cNvSpPr txBox="1"/>
          <p:nvPr/>
        </p:nvSpPr>
        <p:spPr>
          <a:xfrm>
            <a:off x="5023806" y="3654156"/>
            <a:ext cx="1163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8,10 m</a:t>
            </a:r>
          </a:p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 Punkte</a:t>
            </a: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E02D288-C80E-2E91-B6E5-F21677E437C4}"/>
              </a:ext>
            </a:extLst>
          </p:cNvPr>
          <p:cNvSpPr txBox="1"/>
          <p:nvPr/>
        </p:nvSpPr>
        <p:spPr>
          <a:xfrm>
            <a:off x="5023335" y="5439892"/>
            <a:ext cx="1163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11,1 Sek</a:t>
            </a:r>
          </a:p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Punkte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EC3A5D5-4938-A4D8-9120-904154A6F973}"/>
              </a:ext>
            </a:extLst>
          </p:cNvPr>
          <p:cNvSpPr txBox="1"/>
          <p:nvPr/>
        </p:nvSpPr>
        <p:spPr>
          <a:xfrm>
            <a:off x="5027436" y="7880129"/>
            <a:ext cx="11633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x</a:t>
            </a:r>
          </a:p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2 Punkte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6508658-2584-DBB6-EADA-C3D8266F2848}"/>
              </a:ext>
            </a:extLst>
          </p:cNvPr>
          <p:cNvSpPr txBox="1"/>
          <p:nvPr/>
        </p:nvSpPr>
        <p:spPr>
          <a:xfrm>
            <a:off x="1877061" y="8270994"/>
            <a:ext cx="19573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2020: 15 Min. schwimmen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491A9D8A-B2B1-6EEC-F8A1-5780EBA0D055}"/>
              </a:ext>
            </a:extLst>
          </p:cNvPr>
          <p:cNvSpPr/>
          <p:nvPr/>
        </p:nvSpPr>
        <p:spPr>
          <a:xfrm>
            <a:off x="200373" y="8588049"/>
            <a:ext cx="39166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Infos: </a:t>
            </a:r>
          </a:p>
          <a:p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www.Union-Lohne.de </a:t>
            </a:r>
          </a:p>
          <a:p>
            <a:r>
              <a:rPr lang="de-DE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&gt; Sportabzeichen</a:t>
            </a:r>
            <a:endParaRPr 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862CAC0C-F50A-614C-23A2-7267B3931466}"/>
              </a:ext>
            </a:extLst>
          </p:cNvPr>
          <p:cNvSpPr/>
          <p:nvPr/>
        </p:nvSpPr>
        <p:spPr>
          <a:xfrm>
            <a:off x="1727200" y="5568696"/>
            <a:ext cx="88901" cy="635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012D0150-1F0A-ACC5-1193-ED8A23A1E0C0}"/>
              </a:ext>
            </a:extLst>
          </p:cNvPr>
          <p:cNvSpPr/>
          <p:nvPr/>
        </p:nvSpPr>
        <p:spPr>
          <a:xfrm>
            <a:off x="1727200" y="8083296"/>
            <a:ext cx="88901" cy="635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A23D327-6DB5-A3A3-EDD0-14FA506E0BF6}"/>
              </a:ext>
            </a:extLst>
          </p:cNvPr>
          <p:cNvSpPr txBox="1"/>
          <p:nvPr/>
        </p:nvSpPr>
        <p:spPr>
          <a:xfrm>
            <a:off x="3411922" y="496635"/>
            <a:ext cx="116335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Jahr: 2024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EFBFCF7-D9A0-CCBF-950D-86F6D7ED2256}"/>
              </a:ext>
            </a:extLst>
          </p:cNvPr>
          <p:cNvSpPr txBox="1"/>
          <p:nvPr/>
        </p:nvSpPr>
        <p:spPr>
          <a:xfrm rot="16200000">
            <a:off x="-233754" y="7260724"/>
            <a:ext cx="1222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Koordination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B064F50-ACDA-0C9E-D3A5-7E31A7C39469}"/>
              </a:ext>
            </a:extLst>
          </p:cNvPr>
          <p:cNvSpPr txBox="1"/>
          <p:nvPr/>
        </p:nvSpPr>
        <p:spPr>
          <a:xfrm rot="16200000">
            <a:off x="-240274" y="5852085"/>
            <a:ext cx="12229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Schnelligkeit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EDA685-6628-F928-D923-E3E36A62FA79}"/>
              </a:ext>
            </a:extLst>
          </p:cNvPr>
          <p:cNvSpPr txBox="1"/>
          <p:nvPr/>
        </p:nvSpPr>
        <p:spPr>
          <a:xfrm rot="16200000">
            <a:off x="65778" y="4818215"/>
            <a:ext cx="6275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Kraft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86C1FA8-50B0-DA28-C049-B53A5C870256}"/>
              </a:ext>
            </a:extLst>
          </p:cNvPr>
          <p:cNvSpPr txBox="1"/>
          <p:nvPr/>
        </p:nvSpPr>
        <p:spPr>
          <a:xfrm rot="16200000">
            <a:off x="-132975" y="2874989"/>
            <a:ext cx="974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Ausdauer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68D70A9-13F1-5B3B-12D2-4B179FA2D7C1}"/>
              </a:ext>
            </a:extLst>
          </p:cNvPr>
          <p:cNvSpPr/>
          <p:nvPr/>
        </p:nvSpPr>
        <p:spPr>
          <a:xfrm>
            <a:off x="265749" y="3492241"/>
            <a:ext cx="203150" cy="189161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1C92FC42-741D-1E7A-91A0-0E4C2E9F50E5}"/>
              </a:ext>
            </a:extLst>
          </p:cNvPr>
          <p:cNvSpPr/>
          <p:nvPr/>
        </p:nvSpPr>
        <p:spPr>
          <a:xfrm>
            <a:off x="265749" y="5219830"/>
            <a:ext cx="203150" cy="189161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0732BBC9-10CA-17E5-CA6F-CF9B1ED24001}"/>
              </a:ext>
            </a:extLst>
          </p:cNvPr>
          <p:cNvSpPr/>
          <p:nvPr/>
        </p:nvSpPr>
        <p:spPr>
          <a:xfrm>
            <a:off x="265749" y="6538803"/>
            <a:ext cx="203150" cy="189161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88843B3C-2B5F-61BF-0206-BD35CA1D5221}"/>
              </a:ext>
            </a:extLst>
          </p:cNvPr>
          <p:cNvSpPr/>
          <p:nvPr/>
        </p:nvSpPr>
        <p:spPr>
          <a:xfrm>
            <a:off x="265747" y="8117199"/>
            <a:ext cx="203150" cy="189161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6858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98</Words>
  <Application>Microsoft Office PowerPoint</Application>
  <PresentationFormat>A4-Papier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Karin Egbers</dc:creator>
  <cp:lastModifiedBy>Karin Egbers</cp:lastModifiedBy>
  <cp:revision>36</cp:revision>
  <cp:lastPrinted>2021-07-03T08:43:57Z</cp:lastPrinted>
  <dcterms:created xsi:type="dcterms:W3CDTF">2020-06-14T19:21:06Z</dcterms:created>
  <dcterms:modified xsi:type="dcterms:W3CDTF">2024-01-13T16:32:55Z</dcterms:modified>
</cp:coreProperties>
</file>